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94660"/>
  </p:normalViewPr>
  <p:slideViewPr>
    <p:cSldViewPr snapToGrid="0">
      <p:cViewPr varScale="1">
        <p:scale>
          <a:sx n="75" d="100"/>
          <a:sy n="75" d="100"/>
        </p:scale>
        <p:origin x="365" y="-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186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40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631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4141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129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88994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721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401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61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652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786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70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016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593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600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294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431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099D06-6080-4895-8E3B-2987FA9782D2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C5446-724D-42D7-8C74-3B44F73BA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447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165C-4205-940D-A1DC-1A3F0746C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62482"/>
          </a:xfrm>
        </p:spPr>
        <p:txBody>
          <a:bodyPr/>
          <a:lstStyle/>
          <a:p>
            <a:pPr algn="ctr"/>
            <a:r>
              <a:rPr lang="en-IN" sz="3200" dirty="0"/>
              <a:t>Name : NAGAR DISHA P.</a:t>
            </a:r>
            <a:br>
              <a:rPr lang="en-IN" sz="3200" dirty="0"/>
            </a:br>
            <a:br>
              <a:rPr lang="en-IN" sz="3200" dirty="0"/>
            </a:br>
            <a:r>
              <a:rPr lang="en-IN" sz="3200" dirty="0"/>
              <a:t>ENROLLMENT NO :2204030102077</a:t>
            </a:r>
            <a:br>
              <a:rPr lang="en-IN" sz="3200" dirty="0"/>
            </a:br>
            <a:br>
              <a:rPr lang="en-IN" sz="3200" dirty="0"/>
            </a:br>
            <a:r>
              <a:rPr lang="en-IN" sz="3200" dirty="0"/>
              <a:t>PROJECT GUIDE : JAINEEL NAGAR</a:t>
            </a:r>
            <a:br>
              <a:rPr lang="en-IN" sz="3200" dirty="0"/>
            </a:br>
            <a:r>
              <a:rPr lang="en-IN" sz="3200" dirty="0"/>
              <a:t>  </a:t>
            </a:r>
            <a:br>
              <a:rPr lang="en-IN" sz="3200" dirty="0"/>
            </a:br>
            <a:r>
              <a:rPr lang="en-IN" sz="2800" dirty="0"/>
              <a:t>SEMESTER : 2</a:t>
            </a:r>
            <a:br>
              <a:rPr lang="en-IN" sz="2800" dirty="0"/>
            </a:br>
            <a:br>
              <a:rPr lang="en-IN" sz="3200" dirty="0"/>
            </a:br>
            <a:r>
              <a:rPr lang="en-IN" sz="2800" dirty="0"/>
              <a:t>CLASS : M1A4</a:t>
            </a:r>
            <a:br>
              <a:rPr lang="en-IN" sz="3200" dirty="0"/>
            </a:br>
            <a:br>
              <a:rPr lang="en-IN" sz="3200" dirty="0"/>
            </a:br>
            <a:r>
              <a:rPr lang="en-IN" sz="3200" dirty="0"/>
              <a:t>SUBJECT NAME : INTERNSHIP OGT</a:t>
            </a:r>
            <a:br>
              <a:rPr lang="en-IN" sz="3200" dirty="0"/>
            </a:br>
            <a:br>
              <a:rPr lang="en-IN" sz="3200" dirty="0"/>
            </a:br>
            <a:r>
              <a:rPr lang="en-IN" sz="2400" dirty="0"/>
              <a:t>COLLEGE : SILVER OAK COLLEGE OF COMPUTER APPLICATION</a:t>
            </a:r>
            <a:br>
              <a:rPr lang="en-IN" sz="2400" dirty="0"/>
            </a:br>
            <a:br>
              <a:rPr lang="en-IN" sz="3200" dirty="0"/>
            </a:br>
            <a:br>
              <a:rPr lang="en-IN" sz="2400" dirty="0"/>
            </a:br>
            <a:br>
              <a:rPr lang="en-IN" sz="3600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CEBB7-64EF-8B3E-420A-74CB8F931E98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0049853" y="6248399"/>
            <a:ext cx="2802547" cy="156883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893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5D04F-E9BF-F10A-3D4C-A0955D42E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846" y="410178"/>
            <a:ext cx="10067794" cy="776642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CRAFT MATERIALS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F876A6-1508-1899-A160-4FE4078F5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60" y="1371600"/>
            <a:ext cx="11023599" cy="4897120"/>
          </a:xfrm>
        </p:spPr>
      </p:pic>
    </p:spTree>
    <p:extLst>
      <p:ext uri="{BB962C8B-B14F-4D97-AF65-F5344CB8AC3E}">
        <p14:creationId xmlns:p14="http://schemas.microsoft.com/office/powerpoint/2010/main" val="9408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2419-47CE-795C-F586-B236F7E73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160" y="401918"/>
            <a:ext cx="10113329" cy="86808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INFORMATION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62025E-6E94-F726-DC57-7A358A3583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60" y="1493520"/>
            <a:ext cx="10185247" cy="4612640"/>
          </a:xfrm>
        </p:spPr>
      </p:pic>
    </p:spTree>
    <p:extLst>
      <p:ext uri="{BB962C8B-B14F-4D97-AF65-F5344CB8AC3E}">
        <p14:creationId xmlns:p14="http://schemas.microsoft.com/office/powerpoint/2010/main" val="3431983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7499-09A0-33D4-135D-FFF39259F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095" y="381598"/>
            <a:ext cx="10387185" cy="78680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SERVICES BY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C74ED-7EE0-7A52-BB62-8BB725AD13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330960"/>
            <a:ext cx="10099040" cy="4511040"/>
          </a:xfrm>
        </p:spPr>
      </p:pic>
    </p:spTree>
    <p:extLst>
      <p:ext uri="{BB962C8B-B14F-4D97-AF65-F5344CB8AC3E}">
        <p14:creationId xmlns:p14="http://schemas.microsoft.com/office/powerpoint/2010/main" val="2549430635"/>
      </p:ext>
    </p:extLst>
  </p:cSld>
  <p:clrMapOvr>
    <a:masterClrMapping/>
  </p:clrMapOvr>
  <p:transition spd="slow">
    <p:wheel spokes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934B-3444-8C75-9525-258566C48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00" y="412078"/>
            <a:ext cx="10499780" cy="77664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INDEX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29E41F-3E3F-C665-8AB7-C2C151324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60" y="1381760"/>
            <a:ext cx="10789919" cy="4785359"/>
          </a:xfrm>
        </p:spPr>
      </p:pic>
    </p:spTree>
    <p:extLst>
      <p:ext uri="{BB962C8B-B14F-4D97-AF65-F5344CB8AC3E}">
        <p14:creationId xmlns:p14="http://schemas.microsoft.com/office/powerpoint/2010/main" val="3710644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191C0-D0A6-22C7-1BBB-56E2CA02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1" y="452718"/>
            <a:ext cx="10485120" cy="82744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BBDDC1-55FD-4B00-FB6C-48EF9CE14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2" y="1402080"/>
            <a:ext cx="10820398" cy="4673599"/>
          </a:xfrm>
        </p:spPr>
      </p:pic>
    </p:spTree>
    <p:extLst>
      <p:ext uri="{BB962C8B-B14F-4D97-AF65-F5344CB8AC3E}">
        <p14:creationId xmlns:p14="http://schemas.microsoft.com/office/powerpoint/2010/main" val="32605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14:switch dir="r"/>
      </p:transition>
    </mc:Choice>
    <mc:Fallback>
      <p:transition spd="slow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37354-A170-A572-C13F-028EBAECF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678" y="2631440"/>
            <a:ext cx="9404723" cy="2869248"/>
          </a:xfrm>
        </p:spPr>
        <p:txBody>
          <a:bodyPr/>
          <a:lstStyle/>
          <a:p>
            <a:pPr algn="ctr"/>
            <a:r>
              <a:rPr lang="en-IN" sz="5400" b="1" dirty="0">
                <a:solidFill>
                  <a:srgbClr val="FF0000"/>
                </a:solidFill>
              </a:rPr>
              <a:t>THANK YOU…!!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9789B-4254-FAC2-CACA-3899A1AFC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96240" y="6858000"/>
            <a:ext cx="2196173" cy="1503679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659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68DE4-AA7B-040D-82FF-6E202A47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231" y="2383118"/>
            <a:ext cx="9404723" cy="1400530"/>
          </a:xfrm>
        </p:spPr>
        <p:txBody>
          <a:bodyPr/>
          <a:lstStyle/>
          <a:p>
            <a:pPr algn="ctr"/>
            <a:r>
              <a:rPr lang="en-IN" sz="4400" b="1" dirty="0"/>
              <a:t>PROJECT    -      DISHA </a:t>
            </a:r>
            <a:br>
              <a:rPr lang="en-IN" sz="4400" b="1" dirty="0"/>
            </a:br>
            <a:r>
              <a:rPr lang="en-IN" sz="4400" b="1" dirty="0"/>
              <a:t>           NAME                 STATIONERY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10E52-E33C-798A-2AF2-004423452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sz="32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739601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3FCE-E168-ECBE-38F0-BC9F6CFCF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21" y="320638"/>
            <a:ext cx="10292080" cy="949362"/>
          </a:xfrm>
        </p:spPr>
        <p:txBody>
          <a:bodyPr/>
          <a:lstStyle/>
          <a:p>
            <a:pPr algn="ctr"/>
            <a:r>
              <a:rPr lang="en-IN" sz="4800" b="1" dirty="0">
                <a:solidFill>
                  <a:schemeClr val="bg1"/>
                </a:solidFill>
              </a:rPr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57B80C-5B78-B348-DAAB-CD955765E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2800" y="1544320"/>
            <a:ext cx="10535919" cy="4734560"/>
          </a:xfrm>
        </p:spPr>
      </p:pic>
    </p:spTree>
    <p:extLst>
      <p:ext uri="{BB962C8B-B14F-4D97-AF65-F5344CB8AC3E}">
        <p14:creationId xmlns:p14="http://schemas.microsoft.com/office/powerpoint/2010/main" val="2180302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6EC25-9FF1-003C-EFD8-66C79C4A1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31" y="401918"/>
            <a:ext cx="9930449" cy="91888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HEADER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CE2654-D1BD-9AEE-5954-8FAF34AE9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20800"/>
            <a:ext cx="10088880" cy="4765040"/>
          </a:xfrm>
        </p:spPr>
      </p:pic>
    </p:spTree>
    <p:extLst>
      <p:ext uri="{BB962C8B-B14F-4D97-AF65-F5344CB8AC3E}">
        <p14:creationId xmlns:p14="http://schemas.microsoft.com/office/powerpoint/2010/main" val="31909935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CEDD6-1E52-D0A8-B921-415274C95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428288" cy="949362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SEARCH BAR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61F8A4-5D12-6206-E82A-E1810E05E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80" y="1524000"/>
            <a:ext cx="10657840" cy="4688242"/>
          </a:xfrm>
        </p:spPr>
      </p:pic>
    </p:spTree>
    <p:extLst>
      <p:ext uri="{BB962C8B-B14F-4D97-AF65-F5344CB8AC3E}">
        <p14:creationId xmlns:p14="http://schemas.microsoft.com/office/powerpoint/2010/main" val="13391428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91494-14A8-02A8-74E0-8D91120A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605" y="2423758"/>
            <a:ext cx="9404723" cy="827442"/>
          </a:xfrm>
        </p:spPr>
        <p:txBody>
          <a:bodyPr/>
          <a:lstStyle/>
          <a:p>
            <a:pPr algn="ctr"/>
            <a:r>
              <a:rPr lang="en-IN" sz="6000" b="1" dirty="0">
                <a:solidFill>
                  <a:srgbClr val="00B050"/>
                </a:solidFill>
              </a:rPr>
              <a:t>ALL NECESSARY ITEMS ARE THERE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D48D9F-2E3F-0BA7-7B58-7F8D07B783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 flipH="1" flipV="1">
            <a:off x="13177520" y="6821062"/>
            <a:ext cx="172720" cy="73875"/>
          </a:xfrm>
        </p:spPr>
      </p:pic>
    </p:spTree>
    <p:extLst>
      <p:ext uri="{BB962C8B-B14F-4D97-AF65-F5344CB8AC3E}">
        <p14:creationId xmlns:p14="http://schemas.microsoft.com/office/powerpoint/2010/main" val="39173808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7D1B-B060-8CFB-BB83-23380345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763568" cy="857922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PROJECT ITEMS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34D1FF-F887-4F5D-DA6F-84655155F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" y="1402080"/>
            <a:ext cx="10913430" cy="5243225"/>
          </a:xfrm>
        </p:spPr>
      </p:pic>
    </p:spTree>
    <p:extLst>
      <p:ext uri="{BB962C8B-B14F-4D97-AF65-F5344CB8AC3E}">
        <p14:creationId xmlns:p14="http://schemas.microsoft.com/office/powerpoint/2010/main" val="1814028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1D43-3BA4-452A-68A3-1988FA75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1" y="462878"/>
            <a:ext cx="10444478" cy="725842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WRITTING ITEMS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4AD360-3579-0451-4246-567D39349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2" y="1483360"/>
            <a:ext cx="10529887" cy="4719175"/>
          </a:xfrm>
        </p:spPr>
      </p:pic>
    </p:spTree>
    <p:extLst>
      <p:ext uri="{BB962C8B-B14F-4D97-AF65-F5344CB8AC3E}">
        <p14:creationId xmlns:p14="http://schemas.microsoft.com/office/powerpoint/2010/main" val="1024974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4605A-2E9E-52D5-7D34-E03F81080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661969" cy="878242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BOOKS ITEMS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EE4127-4647-E9A7-2536-F704B5F26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3940" y="1604295"/>
            <a:ext cx="10104120" cy="4800987"/>
          </a:xfrm>
        </p:spPr>
      </p:pic>
    </p:spTree>
    <p:extLst>
      <p:ext uri="{BB962C8B-B14F-4D97-AF65-F5344CB8AC3E}">
        <p14:creationId xmlns:p14="http://schemas.microsoft.com/office/powerpoint/2010/main" val="2612534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192</TotalTime>
  <Words>92</Words>
  <Application>Microsoft Office PowerPoint</Application>
  <PresentationFormat>Widescreen</PresentationFormat>
  <Paragraphs>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Name : NAGAR DISHA P.  ENROLLMENT NO :2204030102077  PROJECT GUIDE : JAINEEL NAGAR    SEMESTER : 2  CLASS : M1A4  SUBJECT NAME : INTERNSHIP OGT  COLLEGE : SILVER OAK COLLEGE OF COMPUTER APPLICATION         </vt:lpstr>
      <vt:lpstr>PROJECT    -      DISHA             NAME                 STATIONERY</vt:lpstr>
      <vt:lpstr>HOME PAGE</vt:lpstr>
      <vt:lpstr>HEADER</vt:lpstr>
      <vt:lpstr>SEARCH BAR</vt:lpstr>
      <vt:lpstr>ALL NECESSARY ITEMS ARE THERE</vt:lpstr>
      <vt:lpstr>PROJECT ITEMS</vt:lpstr>
      <vt:lpstr>WRITTING ITEMS</vt:lpstr>
      <vt:lpstr>BOOKS ITEMS</vt:lpstr>
      <vt:lpstr>CRAFT MATERIALS</vt:lpstr>
      <vt:lpstr>INFORMATION PAGE</vt:lpstr>
      <vt:lpstr>SERVICES BY US</vt:lpstr>
      <vt:lpstr>INDEX PAGE</vt:lpstr>
      <vt:lpstr>FOOTER</vt:lpstr>
      <vt:lpstr>THANK YOU…!!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: NAGAR DISHA P.  ENROLLMENT NO :2204030102077  PROJECT GUIDE : JAINEEL NAGAR    SEMESTER : 2  CLASS : M1A4  SUBJECT NAME : INTERNSHIP OGT  COLLEGE : SILVER OAK COLLEGE OF COMPUTER APPLICATION         </dc:title>
  <dc:creator>parth</dc:creator>
  <cp:lastModifiedBy>parth</cp:lastModifiedBy>
  <cp:revision>1</cp:revision>
  <dcterms:created xsi:type="dcterms:W3CDTF">2023-03-12T14:30:02Z</dcterms:created>
  <dcterms:modified xsi:type="dcterms:W3CDTF">2023-03-12T17:42:59Z</dcterms:modified>
</cp:coreProperties>
</file>

<file path=docProps/thumbnail.jpeg>
</file>